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12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80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620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805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35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01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495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10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07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906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00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69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529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52B717E-679E-41A4-B95A-8F7DFAD3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23">
            <a:extLst>
              <a:ext uri="{FF2B5EF4-FFF2-40B4-BE49-F238E27FC236}">
                <a16:creationId xmlns:a16="http://schemas.microsoft.com/office/drawing/2014/main" id="{0B0EB278-F8C7-43AD-BCE2-A2F4D98C4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1"/>
            <a:ext cx="7960944" cy="6859759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3837993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3837993 w 6125882"/>
              <a:gd name="connsiteY4" fmla="*/ 0 h 6857998"/>
              <a:gd name="connsiteX0" fmla="*/ 3244301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244301 w 6125882"/>
              <a:gd name="connsiteY4" fmla="*/ 0 h 6868949"/>
              <a:gd name="connsiteX0" fmla="*/ 3010169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010169 w 6125882"/>
              <a:gd name="connsiteY4" fmla="*/ 0 h 6868949"/>
              <a:gd name="connsiteX0" fmla="*/ 2951635 w 6067348"/>
              <a:gd name="connsiteY0" fmla="*/ 0 h 6868949"/>
              <a:gd name="connsiteX1" fmla="*/ 6067348 w 6067348"/>
              <a:gd name="connsiteY1" fmla="*/ 10951 h 6868949"/>
              <a:gd name="connsiteX2" fmla="*/ 6067348 w 6067348"/>
              <a:gd name="connsiteY2" fmla="*/ 6868949 h 6868949"/>
              <a:gd name="connsiteX3" fmla="*/ 0 w 6067348"/>
              <a:gd name="connsiteY3" fmla="*/ 6867946 h 6868949"/>
              <a:gd name="connsiteX4" fmla="*/ 2951635 w 6067348"/>
              <a:gd name="connsiteY4" fmla="*/ 0 h 6868949"/>
              <a:gd name="connsiteX0" fmla="*/ 2762929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762929 w 6067348"/>
              <a:gd name="connsiteY4" fmla="*/ 0 h 6859759"/>
              <a:gd name="connsiteX0" fmla="*/ 2675315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675315 w 6067348"/>
              <a:gd name="connsiteY4" fmla="*/ 0 h 6859759"/>
              <a:gd name="connsiteX0" fmla="*/ 2446171 w 5838204"/>
              <a:gd name="connsiteY0" fmla="*/ 0 h 6859759"/>
              <a:gd name="connsiteX1" fmla="*/ 5838204 w 5838204"/>
              <a:gd name="connsiteY1" fmla="*/ 1761 h 6859759"/>
              <a:gd name="connsiteX2" fmla="*/ 5838204 w 5838204"/>
              <a:gd name="connsiteY2" fmla="*/ 6859759 h 6859759"/>
              <a:gd name="connsiteX3" fmla="*/ 0 w 5838204"/>
              <a:gd name="connsiteY3" fmla="*/ 6858756 h 6859759"/>
              <a:gd name="connsiteX4" fmla="*/ 2446171 w 5838204"/>
              <a:gd name="connsiteY4" fmla="*/ 0 h 685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8204" h="6859759">
                <a:moveTo>
                  <a:pt x="2446171" y="0"/>
                </a:moveTo>
                <a:lnTo>
                  <a:pt x="5838204" y="1761"/>
                </a:lnTo>
                <a:lnTo>
                  <a:pt x="5838204" y="6859759"/>
                </a:lnTo>
                <a:lnTo>
                  <a:pt x="0" y="6858756"/>
                </a:lnTo>
                <a:lnTo>
                  <a:pt x="244617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BB5D0E-BB5D-403B-88C7-DF8A609742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350" y="3087757"/>
            <a:ext cx="2264346" cy="1272874"/>
          </a:xfrm>
        </p:spPr>
        <p:txBody>
          <a:bodyPr>
            <a:normAutofit/>
          </a:bodyPr>
          <a:lstStyle/>
          <a:p>
            <a:pPr algn="l"/>
            <a:r>
              <a:rPr lang="en-US" sz="5400" dirty="0">
                <a:latin typeface="Georgia" panose="02040502050405020303" pitchFamily="18" charset="0"/>
              </a:rPr>
              <a:t>NET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44899C-B70A-4FA8-807E-829D5FC378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350" y="4700659"/>
            <a:ext cx="3704415" cy="812245"/>
          </a:xfrm>
        </p:spPr>
        <p:txBody>
          <a:bodyPr>
            <a:normAutofit/>
          </a:bodyPr>
          <a:lstStyle/>
          <a:p>
            <a:pPr algn="l"/>
            <a:r>
              <a:rPr lang="en-US">
                <a:latin typeface="Georgia" panose="02040502050405020303" pitchFamily="18" charset="0"/>
              </a:rPr>
              <a:t>N</a:t>
            </a:r>
            <a:r>
              <a:rPr lang="en-US" b="0">
                <a:latin typeface="Georgia" panose="02040502050405020303" pitchFamily="18" charset="0"/>
              </a:rPr>
              <a:t>ursing </a:t>
            </a:r>
            <a:r>
              <a:rPr lang="en-US">
                <a:latin typeface="Georgia" panose="02040502050405020303" pitchFamily="18" charset="0"/>
              </a:rPr>
              <a:t>E</a:t>
            </a:r>
            <a:r>
              <a:rPr lang="en-US" b="0">
                <a:latin typeface="Georgia" panose="02040502050405020303" pitchFamily="18" charset="0"/>
              </a:rPr>
              <a:t>valuation </a:t>
            </a:r>
            <a:r>
              <a:rPr lang="en-US" dirty="0">
                <a:latin typeface="Georgia" panose="02040502050405020303" pitchFamily="18" charset="0"/>
              </a:rPr>
              <a:t>T</a:t>
            </a:r>
            <a:r>
              <a:rPr lang="en-US" b="0" dirty="0">
                <a:latin typeface="Georgia" panose="02040502050405020303" pitchFamily="18" charset="0"/>
              </a:rPr>
              <a:t>ool</a:t>
            </a:r>
          </a:p>
          <a:p>
            <a:pPr algn="l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A7A0AD-25ED-4137-AA04-A0E36CAA8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1187" y="10631"/>
            <a:ext cx="876073" cy="68580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86F20B-6445-4368-B022-F9EABF15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307961" y="640726"/>
            <a:ext cx="2884039" cy="621727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9F97BBF-9EBF-4BEE-B39C-E6C666941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4086" y="0"/>
            <a:ext cx="2757914" cy="14252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3499644-969F-44A5-B517-1369E76E56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26" r="-1" b="-1"/>
          <a:stretch/>
        </p:blipFill>
        <p:spPr>
          <a:xfrm>
            <a:off x="6096000" y="719455"/>
            <a:ext cx="5562600" cy="542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292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1791F-2036-4101-B800-45ADB4D92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Form and registration</a:t>
            </a:r>
          </a:p>
        </p:txBody>
      </p:sp>
      <p:pic>
        <p:nvPicPr>
          <p:cNvPr id="6" name="Picture Placeholder 5" descr="Graphical user interface, website&#10;&#10;Description automatically generated with medium confidence">
            <a:extLst>
              <a:ext uri="{FF2B5EF4-FFF2-40B4-BE49-F238E27FC236}">
                <a16:creationId xmlns:a16="http://schemas.microsoft.com/office/drawing/2014/main" id="{9D77C16B-992D-41F0-AF99-CC362FE6C05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1" b="5861"/>
          <a:stretch>
            <a:fillRect/>
          </a:stretch>
        </p:blipFill>
        <p:spPr>
          <a:xfrm>
            <a:off x="5180012" y="1046921"/>
            <a:ext cx="6172200" cy="485388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0E2417-5D3B-4D7D-A141-090EA0F9F8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2" y="2746513"/>
            <a:ext cx="3767551" cy="1034774"/>
          </a:xfrm>
        </p:spPr>
        <p:txBody>
          <a:bodyPr/>
          <a:lstStyle/>
          <a:p>
            <a:r>
              <a:rPr lang="en-US" dirty="0"/>
              <a:t>MS Office – Access Application</a:t>
            </a:r>
          </a:p>
          <a:p>
            <a:r>
              <a:rPr lang="en-US" dirty="0"/>
              <a:t>Login and Registration Form written with Visual Basic Code.</a:t>
            </a:r>
          </a:p>
        </p:txBody>
      </p:sp>
    </p:spTree>
    <p:extLst>
      <p:ext uri="{BB962C8B-B14F-4D97-AF65-F5344CB8AC3E}">
        <p14:creationId xmlns:p14="http://schemas.microsoft.com/office/powerpoint/2010/main" val="155186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10A34275-CD0A-499C-9600-C96742FAC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52546B-EF97-46E8-A930-3A0334106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7587" y="2720800"/>
            <a:ext cx="3470809" cy="413266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2801F4A-0A74-45E0-8E5A-65A65252A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-4540"/>
            <a:ext cx="1274412" cy="49672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D245F29-ABE7-4BB1-8164-5F4C4604B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5257800" y="0"/>
            <a:ext cx="6926614" cy="112236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6761D28-0A7D-4B75-AAAA-C02342DA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014" y="1122363"/>
            <a:ext cx="3316463" cy="30253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/>
              <a:t>Faculty Records form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BB5D53-FBE2-45FF-8B9B-D3B776AE3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50368" y="4386729"/>
            <a:ext cx="3252110" cy="1135529"/>
          </a:xfrm>
        </p:spPr>
        <p:txBody>
          <a:bodyPr vert="horz" lIns="91440" tIns="45720" rIns="91440" bIns="45720" rtlCol="0">
            <a:normAutofit/>
          </a:bodyPr>
          <a:lstStyle/>
          <a:p>
            <a:pPr algn="r">
              <a:lnSpc>
                <a:spcPct val="110000"/>
              </a:lnSpc>
            </a:pPr>
            <a:r>
              <a:rPr lang="en-US" sz="1500" b="1" cap="all" spc="300"/>
              <a:t>Show only records for that faculty.  Displays students' outcomes after an event. 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F00EEAF-0634-4EEB-81E5-9FBC2170F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7102" y="6051582"/>
            <a:ext cx="4847312" cy="80641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3E11676-332F-449D-9A03-6CE4ED25C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225160" y="0"/>
            <a:ext cx="3541141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Placeholder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250776-6FDE-43E5-897F-0FB1FD42D27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20"/>
          <a:stretch/>
        </p:blipFill>
        <p:spPr>
          <a:xfrm>
            <a:off x="532755" y="714182"/>
            <a:ext cx="7228091" cy="542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5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10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2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4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16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18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20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22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24">
            <a:extLst>
              <a:ext uri="{FF2B5EF4-FFF2-40B4-BE49-F238E27FC236}">
                <a16:creationId xmlns:a16="http://schemas.microsoft.com/office/drawing/2014/main" id="{6E0D4398-84C2-41B8-BF30-3157F7B18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CBCA818-A7D2-44B1-8CEA-C95DD84E2BB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09"/>
          <a:stretch/>
        </p:blipFill>
        <p:spPr>
          <a:xfrm>
            <a:off x="20" y="10"/>
            <a:ext cx="9137156" cy="6857989"/>
          </a:xfrm>
          <a:prstGeom prst="rect">
            <a:avLst/>
          </a:prstGeom>
        </p:spPr>
      </p:pic>
      <p:sp>
        <p:nvSpPr>
          <p:cNvPr id="41" name="Rectangle 23">
            <a:extLst>
              <a:ext uri="{FF2B5EF4-FFF2-40B4-BE49-F238E27FC236}">
                <a16:creationId xmlns:a16="http://schemas.microsoft.com/office/drawing/2014/main" id="{1E519840-CB5B-442F-AF8C-F848E7699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5558" y="-6724"/>
            <a:ext cx="4265457" cy="6868736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2240216 w 5664007"/>
              <a:gd name="connsiteY0" fmla="*/ 0 h 6857998"/>
              <a:gd name="connsiteX1" fmla="*/ 5664007 w 5664007"/>
              <a:gd name="connsiteY1" fmla="*/ 0 h 6857998"/>
              <a:gd name="connsiteX2" fmla="*/ 5664007 w 5664007"/>
              <a:gd name="connsiteY2" fmla="*/ 6857998 h 6857998"/>
              <a:gd name="connsiteX3" fmla="*/ 0 w 5664007"/>
              <a:gd name="connsiteY3" fmla="*/ 6846045 h 6857998"/>
              <a:gd name="connsiteX4" fmla="*/ 2240216 w 5664007"/>
              <a:gd name="connsiteY4" fmla="*/ 0 h 6857998"/>
              <a:gd name="connsiteX0" fmla="*/ 2170935 w 5594726"/>
              <a:gd name="connsiteY0" fmla="*/ 0 h 6865085"/>
              <a:gd name="connsiteX1" fmla="*/ 5594726 w 5594726"/>
              <a:gd name="connsiteY1" fmla="*/ 0 h 6865085"/>
              <a:gd name="connsiteX2" fmla="*/ 5594726 w 5594726"/>
              <a:gd name="connsiteY2" fmla="*/ 6857998 h 6865085"/>
              <a:gd name="connsiteX3" fmla="*/ 0 w 5594726"/>
              <a:gd name="connsiteY3" fmla="*/ 6865085 h 6865085"/>
              <a:gd name="connsiteX4" fmla="*/ 2170935 w 5594726"/>
              <a:gd name="connsiteY4" fmla="*/ 0 h 6865085"/>
              <a:gd name="connsiteX0" fmla="*/ 1747097 w 5170888"/>
              <a:gd name="connsiteY0" fmla="*/ 0 h 6865085"/>
              <a:gd name="connsiteX1" fmla="*/ 5170888 w 5170888"/>
              <a:gd name="connsiteY1" fmla="*/ 0 h 6865085"/>
              <a:gd name="connsiteX2" fmla="*/ 5170888 w 5170888"/>
              <a:gd name="connsiteY2" fmla="*/ 6857998 h 6865085"/>
              <a:gd name="connsiteX3" fmla="*/ 0 w 5170888"/>
              <a:gd name="connsiteY3" fmla="*/ 6865085 h 6865085"/>
              <a:gd name="connsiteX4" fmla="*/ 1747097 w 5170888"/>
              <a:gd name="connsiteY4" fmla="*/ 0 h 6865085"/>
              <a:gd name="connsiteX0" fmla="*/ 1404766 w 5170888"/>
              <a:gd name="connsiteY0" fmla="*/ 0 h 6865085"/>
              <a:gd name="connsiteX1" fmla="*/ 5170888 w 5170888"/>
              <a:gd name="connsiteY1" fmla="*/ 0 h 6865085"/>
              <a:gd name="connsiteX2" fmla="*/ 5170888 w 5170888"/>
              <a:gd name="connsiteY2" fmla="*/ 6857998 h 6865085"/>
              <a:gd name="connsiteX3" fmla="*/ 0 w 5170888"/>
              <a:gd name="connsiteY3" fmla="*/ 6865085 h 6865085"/>
              <a:gd name="connsiteX4" fmla="*/ 1404766 w 5170888"/>
              <a:gd name="connsiteY4" fmla="*/ 0 h 686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0888" h="6865085">
                <a:moveTo>
                  <a:pt x="1404766" y="0"/>
                </a:moveTo>
                <a:lnTo>
                  <a:pt x="5170888" y="0"/>
                </a:lnTo>
                <a:lnTo>
                  <a:pt x="5170888" y="6857998"/>
                </a:lnTo>
                <a:lnTo>
                  <a:pt x="0" y="6865085"/>
                </a:lnTo>
                <a:lnTo>
                  <a:pt x="1404766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8FB96B-D72F-41E7-8906-5087492AB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4880" y="3025587"/>
            <a:ext cx="3153720" cy="29852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1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Students Records form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A52E1-5EE2-4665-A176-A9897BC53F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176" y="1116873"/>
            <a:ext cx="2521424" cy="1520669"/>
          </a:xfrm>
        </p:spPr>
        <p:txBody>
          <a:bodyPr vert="horz" lIns="91440" tIns="45720" rIns="91440" bIns="45720" rtlCol="0">
            <a:normAutofit/>
          </a:bodyPr>
          <a:lstStyle/>
          <a:p>
            <a:pPr algn="r">
              <a:lnSpc>
                <a:spcPct val="110000"/>
              </a:lnSpc>
            </a:pPr>
            <a:r>
              <a:rPr lang="en-US" sz="1400" b="1" cap="all" spc="300"/>
              <a:t>Shows only records for that student.  Displays their outcomes from their events, ex: clinical.</a:t>
            </a:r>
          </a:p>
        </p:txBody>
      </p:sp>
      <p:cxnSp>
        <p:nvCxnSpPr>
          <p:cNvPr id="42" name="Straight Connector 28">
            <a:extLst>
              <a:ext uri="{FF2B5EF4-FFF2-40B4-BE49-F238E27FC236}">
                <a16:creationId xmlns:a16="http://schemas.microsoft.com/office/drawing/2014/main" id="{AC7EF422-3076-48F2-A38B-7CA851778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31959" y="0"/>
            <a:ext cx="5279056" cy="77792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30">
            <a:extLst>
              <a:ext uri="{FF2B5EF4-FFF2-40B4-BE49-F238E27FC236}">
                <a16:creationId xmlns:a16="http://schemas.microsoft.com/office/drawing/2014/main" id="{6896548C-21A4-493D-B220-64E89F1EF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81082" y="-6724"/>
            <a:ext cx="2279175" cy="686472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79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6E0D4398-84C2-41B8-BF30-3157F7B18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Timeline&#10;&#10;Description automatically generated">
            <a:extLst>
              <a:ext uri="{FF2B5EF4-FFF2-40B4-BE49-F238E27FC236}">
                <a16:creationId xmlns:a16="http://schemas.microsoft.com/office/drawing/2014/main" id="{262F20BA-B79F-4ECE-B054-1BC6C3F95EA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8" b="19334"/>
          <a:stretch/>
        </p:blipFill>
        <p:spPr>
          <a:xfrm>
            <a:off x="20" y="10"/>
            <a:ext cx="9137156" cy="6857989"/>
          </a:xfrm>
          <a:prstGeom prst="rect">
            <a:avLst/>
          </a:prstGeom>
        </p:spPr>
      </p:pic>
      <p:sp>
        <p:nvSpPr>
          <p:cNvPr id="104" name="Rectangle 23">
            <a:extLst>
              <a:ext uri="{FF2B5EF4-FFF2-40B4-BE49-F238E27FC236}">
                <a16:creationId xmlns:a16="http://schemas.microsoft.com/office/drawing/2014/main" id="{1E519840-CB5B-442F-AF8C-F848E7699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5558" y="-6724"/>
            <a:ext cx="4265457" cy="6868736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2240216 w 5664007"/>
              <a:gd name="connsiteY0" fmla="*/ 0 h 6857998"/>
              <a:gd name="connsiteX1" fmla="*/ 5664007 w 5664007"/>
              <a:gd name="connsiteY1" fmla="*/ 0 h 6857998"/>
              <a:gd name="connsiteX2" fmla="*/ 5664007 w 5664007"/>
              <a:gd name="connsiteY2" fmla="*/ 6857998 h 6857998"/>
              <a:gd name="connsiteX3" fmla="*/ 0 w 5664007"/>
              <a:gd name="connsiteY3" fmla="*/ 6846045 h 6857998"/>
              <a:gd name="connsiteX4" fmla="*/ 2240216 w 5664007"/>
              <a:gd name="connsiteY4" fmla="*/ 0 h 6857998"/>
              <a:gd name="connsiteX0" fmla="*/ 2170935 w 5594726"/>
              <a:gd name="connsiteY0" fmla="*/ 0 h 6865085"/>
              <a:gd name="connsiteX1" fmla="*/ 5594726 w 5594726"/>
              <a:gd name="connsiteY1" fmla="*/ 0 h 6865085"/>
              <a:gd name="connsiteX2" fmla="*/ 5594726 w 5594726"/>
              <a:gd name="connsiteY2" fmla="*/ 6857998 h 6865085"/>
              <a:gd name="connsiteX3" fmla="*/ 0 w 5594726"/>
              <a:gd name="connsiteY3" fmla="*/ 6865085 h 6865085"/>
              <a:gd name="connsiteX4" fmla="*/ 2170935 w 5594726"/>
              <a:gd name="connsiteY4" fmla="*/ 0 h 6865085"/>
              <a:gd name="connsiteX0" fmla="*/ 1747097 w 5170888"/>
              <a:gd name="connsiteY0" fmla="*/ 0 h 6865085"/>
              <a:gd name="connsiteX1" fmla="*/ 5170888 w 5170888"/>
              <a:gd name="connsiteY1" fmla="*/ 0 h 6865085"/>
              <a:gd name="connsiteX2" fmla="*/ 5170888 w 5170888"/>
              <a:gd name="connsiteY2" fmla="*/ 6857998 h 6865085"/>
              <a:gd name="connsiteX3" fmla="*/ 0 w 5170888"/>
              <a:gd name="connsiteY3" fmla="*/ 6865085 h 6865085"/>
              <a:gd name="connsiteX4" fmla="*/ 1747097 w 5170888"/>
              <a:gd name="connsiteY4" fmla="*/ 0 h 6865085"/>
              <a:gd name="connsiteX0" fmla="*/ 1404766 w 5170888"/>
              <a:gd name="connsiteY0" fmla="*/ 0 h 6865085"/>
              <a:gd name="connsiteX1" fmla="*/ 5170888 w 5170888"/>
              <a:gd name="connsiteY1" fmla="*/ 0 h 6865085"/>
              <a:gd name="connsiteX2" fmla="*/ 5170888 w 5170888"/>
              <a:gd name="connsiteY2" fmla="*/ 6857998 h 6865085"/>
              <a:gd name="connsiteX3" fmla="*/ 0 w 5170888"/>
              <a:gd name="connsiteY3" fmla="*/ 6865085 h 6865085"/>
              <a:gd name="connsiteX4" fmla="*/ 1404766 w 5170888"/>
              <a:gd name="connsiteY4" fmla="*/ 0 h 686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0888" h="6865085">
                <a:moveTo>
                  <a:pt x="1404766" y="0"/>
                </a:moveTo>
                <a:lnTo>
                  <a:pt x="5170888" y="0"/>
                </a:lnTo>
                <a:lnTo>
                  <a:pt x="5170888" y="6857998"/>
                </a:lnTo>
                <a:lnTo>
                  <a:pt x="0" y="6865085"/>
                </a:lnTo>
                <a:lnTo>
                  <a:pt x="1404766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ACA0DC-D705-4EA0-A49D-99BDA4E53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4879" y="3882887"/>
            <a:ext cx="3435329" cy="21279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i="1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Outcome eval  form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2013C6-D121-4D08-AB2D-39D5972B20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176" y="1116873"/>
            <a:ext cx="2521424" cy="1520669"/>
          </a:xfrm>
        </p:spPr>
        <p:txBody>
          <a:bodyPr vert="horz" lIns="91440" tIns="45720" rIns="91440" bIns="45720" rtlCol="0">
            <a:normAutofit/>
          </a:bodyPr>
          <a:lstStyle/>
          <a:p>
            <a:pPr algn="r">
              <a:lnSpc>
                <a:spcPct val="110000"/>
              </a:lnSpc>
            </a:pPr>
            <a:r>
              <a:rPr lang="en-US" sz="1400" b="1" cap="all" spc="300"/>
              <a:t>STUDENT ENTERS OUTCOME FOR AN EVENT.  IF MORE THEN 4 OUTCOMES, IT IS OK TO CREATE ANOTHER RECORD.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C7EF422-3076-48F2-A38B-7CA851778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31959" y="0"/>
            <a:ext cx="5279056" cy="77792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896548C-21A4-493D-B220-64E89F1EF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81082" y="-6724"/>
            <a:ext cx="2279175" cy="686472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69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6" name="Rectangle 145">
            <a:extLst>
              <a:ext uri="{FF2B5EF4-FFF2-40B4-BE49-F238E27FC236}">
                <a16:creationId xmlns:a16="http://schemas.microsoft.com/office/drawing/2014/main" id="{22171661-0838-4942-A149-8C1B78926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23">
            <a:extLst>
              <a:ext uri="{FF2B5EF4-FFF2-40B4-BE49-F238E27FC236}">
                <a16:creationId xmlns:a16="http://schemas.microsoft.com/office/drawing/2014/main" id="{5C569A89-4BBD-4E62-9A37-D553FBF9F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895" y="-11953"/>
            <a:ext cx="8600105" cy="6869953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  <a:gd name="connsiteX0" fmla="*/ 985167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985167 w 6430885"/>
              <a:gd name="connsiteY4" fmla="*/ 0 h 686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0885" h="6869951">
                <a:moveTo>
                  <a:pt x="985167" y="0"/>
                </a:moveTo>
                <a:lnTo>
                  <a:pt x="6430885" y="11953"/>
                </a:lnTo>
                <a:lnTo>
                  <a:pt x="6430885" y="6869951"/>
                </a:lnTo>
                <a:lnTo>
                  <a:pt x="0" y="6869951"/>
                </a:lnTo>
                <a:lnTo>
                  <a:pt x="985167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60FF4-CBAB-48C5-BDC1-EDFE251EE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542926"/>
            <a:ext cx="5551668" cy="16716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/>
              <a:t>OUTCOME eval form CRITIERIA DETAILS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B04A404-AF1E-4EC9-AF7D-46C68BFCE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2890239" y="1"/>
            <a:ext cx="2499667" cy="685799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7985A1F5-0C30-445B-9932-CD0F08F1A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7" r="13948" b="-1"/>
          <a:stretch/>
        </p:blipFill>
        <p:spPr>
          <a:xfrm>
            <a:off x="533400" y="997142"/>
            <a:ext cx="4967288" cy="486371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ECDDFE-14DE-4E96-8A90-B4DB970F85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0" y="2226516"/>
            <a:ext cx="5115339" cy="9451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Outcome criteria queries all outcomes; display them in a dropdown box to choose from.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557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067D8-01F0-4982-B0CD-5228C6614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 eval form</a:t>
            </a:r>
          </a:p>
        </p:txBody>
      </p:sp>
      <p:pic>
        <p:nvPicPr>
          <p:cNvPr id="6" name="Content Placeholder 5" descr="Text, timeline&#10;&#10;Description automatically generated">
            <a:extLst>
              <a:ext uri="{FF2B5EF4-FFF2-40B4-BE49-F238E27FC236}">
                <a16:creationId xmlns:a16="http://schemas.microsoft.com/office/drawing/2014/main" id="{6CE54525-E15B-4E0D-A841-7AC2AE5FC0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520" y="987425"/>
            <a:ext cx="5297535" cy="48736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6415EF-7B82-4DA1-AF43-9B6513B1E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855899" cy="2081696"/>
          </a:xfrm>
        </p:spPr>
        <p:txBody>
          <a:bodyPr/>
          <a:lstStyle/>
          <a:p>
            <a:r>
              <a:rPr lang="en-US" dirty="0"/>
              <a:t>Top part of the form shows where data is populated based on user registration. </a:t>
            </a:r>
          </a:p>
          <a:p>
            <a:endParaRPr lang="en-US" dirty="0"/>
          </a:p>
          <a:p>
            <a:r>
              <a:rPr lang="en-US" dirty="0"/>
              <a:t>Outcome text boxes is where a student fills out the outcome for the day based on the criteria set by each course.  Ex: NSG106-11</a:t>
            </a:r>
          </a:p>
        </p:txBody>
      </p:sp>
    </p:spTree>
    <p:extLst>
      <p:ext uri="{BB962C8B-B14F-4D97-AF65-F5344CB8AC3E}">
        <p14:creationId xmlns:p14="http://schemas.microsoft.com/office/powerpoint/2010/main" val="2401661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4D2CE-3EA8-4101-9EE2-BC9B62CAE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Faculty records enters feedback and grades</a:t>
            </a:r>
          </a:p>
        </p:txBody>
      </p:sp>
      <p:pic>
        <p:nvPicPr>
          <p:cNvPr id="6" name="Content Placeholder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5F70A0F-9BDA-4661-B25A-0E2C543114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053" y="987425"/>
            <a:ext cx="5076470" cy="48736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2E8A4C-59E8-4C3A-866D-85E061CE3E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14503"/>
            <a:ext cx="3856657" cy="1107831"/>
          </a:xfrm>
        </p:spPr>
        <p:txBody>
          <a:bodyPr/>
          <a:lstStyle/>
          <a:p>
            <a:r>
              <a:rPr lang="en-US" dirty="0"/>
              <a:t>Instructor evaluates students' event/clinical outcomes; gives feedback and a grade. </a:t>
            </a:r>
          </a:p>
        </p:txBody>
      </p:sp>
    </p:spTree>
    <p:extLst>
      <p:ext uri="{BB962C8B-B14F-4D97-AF65-F5344CB8AC3E}">
        <p14:creationId xmlns:p14="http://schemas.microsoft.com/office/powerpoint/2010/main" val="102875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10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12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14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16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18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20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22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6" name="Rectangle 24">
            <a:extLst>
              <a:ext uri="{FF2B5EF4-FFF2-40B4-BE49-F238E27FC236}">
                <a16:creationId xmlns:a16="http://schemas.microsoft.com/office/drawing/2014/main" id="{6E0D4398-84C2-41B8-BF30-3157F7B18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4515DEF-BA42-4098-80F1-CD4A3485B1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95"/>
          <a:stretch/>
        </p:blipFill>
        <p:spPr>
          <a:xfrm>
            <a:off x="20" y="10"/>
            <a:ext cx="9137156" cy="6857989"/>
          </a:xfrm>
          <a:prstGeom prst="rect">
            <a:avLst/>
          </a:prstGeom>
        </p:spPr>
      </p:pic>
      <p:sp>
        <p:nvSpPr>
          <p:cNvPr id="57" name="Rectangle 23">
            <a:extLst>
              <a:ext uri="{FF2B5EF4-FFF2-40B4-BE49-F238E27FC236}">
                <a16:creationId xmlns:a16="http://schemas.microsoft.com/office/drawing/2014/main" id="{1E519840-CB5B-442F-AF8C-F848E7699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5558" y="-6724"/>
            <a:ext cx="4265457" cy="6868736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2240216 w 5664007"/>
              <a:gd name="connsiteY0" fmla="*/ 0 h 6857998"/>
              <a:gd name="connsiteX1" fmla="*/ 5664007 w 5664007"/>
              <a:gd name="connsiteY1" fmla="*/ 0 h 6857998"/>
              <a:gd name="connsiteX2" fmla="*/ 5664007 w 5664007"/>
              <a:gd name="connsiteY2" fmla="*/ 6857998 h 6857998"/>
              <a:gd name="connsiteX3" fmla="*/ 0 w 5664007"/>
              <a:gd name="connsiteY3" fmla="*/ 6846045 h 6857998"/>
              <a:gd name="connsiteX4" fmla="*/ 2240216 w 5664007"/>
              <a:gd name="connsiteY4" fmla="*/ 0 h 6857998"/>
              <a:gd name="connsiteX0" fmla="*/ 2170935 w 5594726"/>
              <a:gd name="connsiteY0" fmla="*/ 0 h 6865085"/>
              <a:gd name="connsiteX1" fmla="*/ 5594726 w 5594726"/>
              <a:gd name="connsiteY1" fmla="*/ 0 h 6865085"/>
              <a:gd name="connsiteX2" fmla="*/ 5594726 w 5594726"/>
              <a:gd name="connsiteY2" fmla="*/ 6857998 h 6865085"/>
              <a:gd name="connsiteX3" fmla="*/ 0 w 5594726"/>
              <a:gd name="connsiteY3" fmla="*/ 6865085 h 6865085"/>
              <a:gd name="connsiteX4" fmla="*/ 2170935 w 5594726"/>
              <a:gd name="connsiteY4" fmla="*/ 0 h 6865085"/>
              <a:gd name="connsiteX0" fmla="*/ 1747097 w 5170888"/>
              <a:gd name="connsiteY0" fmla="*/ 0 h 6865085"/>
              <a:gd name="connsiteX1" fmla="*/ 5170888 w 5170888"/>
              <a:gd name="connsiteY1" fmla="*/ 0 h 6865085"/>
              <a:gd name="connsiteX2" fmla="*/ 5170888 w 5170888"/>
              <a:gd name="connsiteY2" fmla="*/ 6857998 h 6865085"/>
              <a:gd name="connsiteX3" fmla="*/ 0 w 5170888"/>
              <a:gd name="connsiteY3" fmla="*/ 6865085 h 6865085"/>
              <a:gd name="connsiteX4" fmla="*/ 1747097 w 5170888"/>
              <a:gd name="connsiteY4" fmla="*/ 0 h 6865085"/>
              <a:gd name="connsiteX0" fmla="*/ 1404766 w 5170888"/>
              <a:gd name="connsiteY0" fmla="*/ 0 h 6865085"/>
              <a:gd name="connsiteX1" fmla="*/ 5170888 w 5170888"/>
              <a:gd name="connsiteY1" fmla="*/ 0 h 6865085"/>
              <a:gd name="connsiteX2" fmla="*/ 5170888 w 5170888"/>
              <a:gd name="connsiteY2" fmla="*/ 6857998 h 6865085"/>
              <a:gd name="connsiteX3" fmla="*/ 0 w 5170888"/>
              <a:gd name="connsiteY3" fmla="*/ 6865085 h 6865085"/>
              <a:gd name="connsiteX4" fmla="*/ 1404766 w 5170888"/>
              <a:gd name="connsiteY4" fmla="*/ 0 h 686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0888" h="6865085">
                <a:moveTo>
                  <a:pt x="1404766" y="0"/>
                </a:moveTo>
                <a:lnTo>
                  <a:pt x="5170888" y="0"/>
                </a:lnTo>
                <a:lnTo>
                  <a:pt x="5170888" y="6857998"/>
                </a:lnTo>
                <a:lnTo>
                  <a:pt x="0" y="6865085"/>
                </a:lnTo>
                <a:lnTo>
                  <a:pt x="1404766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CEB29D-2235-4256-BC18-60B1730DE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4880" y="3025587"/>
            <a:ext cx="3153720" cy="29852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7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Student record views feedback and grade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38B33D-174D-4956-906D-ABCC484C3E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176" y="1116873"/>
            <a:ext cx="2521424" cy="1520669"/>
          </a:xfrm>
        </p:spPr>
        <p:txBody>
          <a:bodyPr vert="horz" lIns="91440" tIns="45720" rIns="91440" bIns="45720" rtlCol="0">
            <a:normAutofit/>
          </a:bodyPr>
          <a:lstStyle/>
          <a:p>
            <a:pPr algn="r">
              <a:lnSpc>
                <a:spcPct val="110000"/>
              </a:lnSpc>
            </a:pPr>
            <a:r>
              <a:rPr lang="en-US" b="1" cap="all" spc="300"/>
              <a:t>Student can view their instructors' feedback and grade for a particular event. </a:t>
            </a:r>
          </a:p>
        </p:txBody>
      </p:sp>
      <p:cxnSp>
        <p:nvCxnSpPr>
          <p:cNvPr id="58" name="Straight Connector 28">
            <a:extLst>
              <a:ext uri="{FF2B5EF4-FFF2-40B4-BE49-F238E27FC236}">
                <a16:creationId xmlns:a16="http://schemas.microsoft.com/office/drawing/2014/main" id="{AC7EF422-3076-48F2-A38B-7CA851778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31959" y="0"/>
            <a:ext cx="5279056" cy="77792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30">
            <a:extLst>
              <a:ext uri="{FF2B5EF4-FFF2-40B4-BE49-F238E27FC236}">
                <a16:creationId xmlns:a16="http://schemas.microsoft.com/office/drawing/2014/main" id="{6896548C-21A4-493D-B220-64E89F1EF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81082" y="-6724"/>
            <a:ext cx="2279175" cy="686472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69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192</Words>
  <Application>Microsoft Office PowerPoint</Application>
  <PresentationFormat>Widescreen</PresentationFormat>
  <Paragraphs>21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Georgia</vt:lpstr>
      <vt:lpstr>Univers Condensed Light</vt:lpstr>
      <vt:lpstr>Walbaum Display Light</vt:lpstr>
      <vt:lpstr>AngleLinesVTI</vt:lpstr>
      <vt:lpstr>NET</vt:lpstr>
      <vt:lpstr>Login Form and registration</vt:lpstr>
      <vt:lpstr>Faculty Records form</vt:lpstr>
      <vt:lpstr>Students Records form</vt:lpstr>
      <vt:lpstr>Outcome eval  form</vt:lpstr>
      <vt:lpstr>OUTCOME eval form CRITIERIA DETAILS</vt:lpstr>
      <vt:lpstr>Outcome eval form</vt:lpstr>
      <vt:lpstr>Faculty records enters feedback and grades</vt:lpstr>
      <vt:lpstr>Student record views feedback and grade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</dc:title>
  <dc:creator>Errin Johnson</dc:creator>
  <cp:lastModifiedBy>Errin Johnson</cp:lastModifiedBy>
  <cp:revision>5</cp:revision>
  <dcterms:created xsi:type="dcterms:W3CDTF">2021-06-08T03:56:29Z</dcterms:created>
  <dcterms:modified xsi:type="dcterms:W3CDTF">2021-06-08T14:42:27Z</dcterms:modified>
</cp:coreProperties>
</file>